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3A044-2A47-40BE-91E8-D90EB2BBE773}" type="datetimeFigureOut">
              <a:rPr lang="de-DE" smtClean="0"/>
              <a:t>01.10.2013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D3C55-8F21-49E2-B675-0CB3C038E95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0639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October 01,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October 01,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October 01,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October 01,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October 01,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October 01,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October 01, 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October 01, 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October 01, 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October 01,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October 01,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October 01,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3955" y="836712"/>
            <a:ext cx="2242592" cy="1008112"/>
          </a:xfrm>
        </p:spPr>
        <p:txBody>
          <a:bodyPr>
            <a:noAutofit/>
          </a:bodyPr>
          <a:lstStyle/>
          <a:p>
            <a:r>
              <a:rPr lang="de-DE" sz="1800" b="1" dirty="0" smtClean="0">
                <a:solidFill>
                  <a:schemeClr val="accent1"/>
                </a:solidFill>
                <a:latin typeface="+mn-lt"/>
              </a:rPr>
              <a:t>IfW Vortragsreihe</a:t>
            </a:r>
            <a:r>
              <a:rPr lang="de-DE" sz="18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de-DE" sz="1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18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de-DE" sz="1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1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de-DE" sz="1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14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de-DE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1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de-DE" sz="1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14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de-DE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1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de-DE" sz="1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14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de-DE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1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de-DE" sz="1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14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de-DE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1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de-DE" sz="1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1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de-DE" sz="1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14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de-DE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1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de-DE" sz="1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14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de-DE" sz="1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1800" b="1" dirty="0" smtClean="0">
                <a:solidFill>
                  <a:schemeClr val="accent1"/>
                </a:solidFill>
                <a:latin typeface="+mn-lt"/>
              </a:rPr>
              <a:t>IfW - Vortragsreihe</a:t>
            </a:r>
            <a:r>
              <a:rPr lang="de-DE" sz="1800" b="1" dirty="0" smtClean="0">
                <a:solidFill>
                  <a:schemeClr val="accent1"/>
                </a:solidFill>
              </a:rPr>
              <a:t/>
            </a:r>
            <a:br>
              <a:rPr lang="de-DE" sz="1800" b="1" dirty="0" smtClean="0">
                <a:solidFill>
                  <a:schemeClr val="accent1"/>
                </a:solidFill>
              </a:rPr>
            </a:br>
            <a:r>
              <a:rPr lang="de-DE" sz="1400" b="1" dirty="0" smtClean="0">
                <a:solidFill>
                  <a:schemeClr val="accent1"/>
                </a:solidFill>
              </a:rPr>
              <a:t>in  Kooperation mit der Bayerischen Zugspitzbahn Bergbahn  AG</a:t>
            </a:r>
            <a:endParaRPr lang="de-DE" sz="1400" b="1" dirty="0">
              <a:solidFill>
                <a:schemeClr val="accent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87824" y="836712"/>
            <a:ext cx="5976664" cy="55835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000" b="1" dirty="0" smtClean="0">
                <a:solidFill>
                  <a:schemeClr val="accent1"/>
                </a:solidFill>
              </a:rPr>
              <a:t>- Alpiner Skirennsport -</a:t>
            </a:r>
            <a:br>
              <a:rPr lang="de-DE" sz="2000" b="1" dirty="0" smtClean="0">
                <a:solidFill>
                  <a:schemeClr val="accent1"/>
                </a:solidFill>
              </a:rPr>
            </a:br>
            <a:r>
              <a:rPr lang="de-DE" sz="2000" b="1" dirty="0" smtClean="0">
                <a:solidFill>
                  <a:schemeClr val="accent1"/>
                </a:solidFill>
              </a:rPr>
              <a:t/>
            </a:r>
            <a:br>
              <a:rPr lang="de-DE" sz="2000" b="1" dirty="0" smtClean="0">
                <a:solidFill>
                  <a:schemeClr val="accent1"/>
                </a:solidFill>
              </a:rPr>
            </a:br>
            <a:r>
              <a:rPr lang="de-DE" sz="2000" b="1" dirty="0" smtClean="0">
                <a:solidFill>
                  <a:schemeClr val="accent1"/>
                </a:solidFill>
              </a:rPr>
              <a:t>Haftungsfragen im Trainings- </a:t>
            </a:r>
            <a:br>
              <a:rPr lang="de-DE" sz="2000" b="1" dirty="0" smtClean="0">
                <a:solidFill>
                  <a:schemeClr val="accent1"/>
                </a:solidFill>
              </a:rPr>
            </a:br>
            <a:r>
              <a:rPr lang="de-DE" sz="2000" b="1" dirty="0" smtClean="0">
                <a:solidFill>
                  <a:schemeClr val="accent1"/>
                </a:solidFill>
              </a:rPr>
              <a:t>und Wettkampfbetrieb</a:t>
            </a:r>
            <a:br>
              <a:rPr lang="de-DE" sz="2000" b="1" dirty="0" smtClean="0">
                <a:solidFill>
                  <a:schemeClr val="accent1"/>
                </a:solidFill>
              </a:rPr>
            </a:br>
            <a:r>
              <a:rPr lang="de-DE" sz="2000" b="1" dirty="0" smtClean="0">
                <a:solidFill>
                  <a:schemeClr val="accent1"/>
                </a:solidFill>
              </a:rPr>
              <a:t>Skivereine - Trainer - Liftbetreiber</a:t>
            </a:r>
            <a:r>
              <a:rPr lang="de-DE" sz="1900" b="1" dirty="0" smtClean="0">
                <a:solidFill>
                  <a:schemeClr val="accent1"/>
                </a:solidFill>
              </a:rPr>
              <a:t> </a:t>
            </a:r>
          </a:p>
          <a:p>
            <a:pPr algn="ctr">
              <a:buFontTx/>
              <a:buChar char="-"/>
            </a:pPr>
            <a:endParaRPr lang="de-DE" sz="1400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de-DE" sz="1400" b="1" dirty="0" smtClean="0">
              <a:solidFill>
                <a:schemeClr val="accent1"/>
              </a:solidFill>
            </a:endParaRPr>
          </a:p>
          <a:p>
            <a:r>
              <a:rPr lang="de-DE" sz="1600" dirty="0" smtClean="0"/>
              <a:t>Pistensicherung im Trainings- und Wettkampfbetrieb</a:t>
            </a:r>
          </a:p>
          <a:p>
            <a:r>
              <a:rPr lang="de-DE" sz="1600" dirty="0" smtClean="0"/>
              <a:t>Haftung von Liftbetreibern, Vereinen und Trainern</a:t>
            </a:r>
          </a:p>
          <a:p>
            <a:r>
              <a:rPr lang="de-DE" sz="1600" dirty="0" smtClean="0"/>
              <a:t>Fragen, Wortmeldungen und Diskussion</a:t>
            </a:r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r>
              <a:rPr lang="de-DE" sz="1400" dirty="0" smtClean="0"/>
              <a:t>Referent: 	</a:t>
            </a:r>
            <a:r>
              <a:rPr lang="de-DE" sz="1400" b="1" dirty="0" smtClean="0"/>
              <a:t>Rechtsanwalt Alexander </a:t>
            </a:r>
            <a:r>
              <a:rPr lang="de-DE" sz="1400" b="1" dirty="0" err="1" smtClean="0"/>
              <a:t>Jaud</a:t>
            </a:r>
            <a:r>
              <a:rPr lang="de-DE" sz="1400" dirty="0" smtClean="0"/>
              <a:t/>
            </a:r>
            <a:br>
              <a:rPr lang="de-DE" sz="1400" dirty="0" smtClean="0"/>
            </a:br>
            <a:r>
              <a:rPr lang="de-DE" sz="1400" dirty="0" smtClean="0"/>
              <a:t>	IfW Fachbereich Sportmanagement/Recht	</a:t>
            </a:r>
            <a:br>
              <a:rPr lang="de-DE" sz="1400" dirty="0" smtClean="0"/>
            </a:br>
            <a:r>
              <a:rPr lang="de-DE" sz="1400" dirty="0" smtClean="0"/>
              <a:t>	</a:t>
            </a:r>
            <a:br>
              <a:rPr lang="de-DE" sz="1400" dirty="0" smtClean="0"/>
            </a:br>
            <a:r>
              <a:rPr lang="de-DE" sz="1400" dirty="0" smtClean="0"/>
              <a:t>	Vertreter der Bayerischen Zugspitzbahn Bergbahn AG </a:t>
            </a:r>
            <a:br>
              <a:rPr lang="de-DE" sz="1400" dirty="0" smtClean="0"/>
            </a:br>
            <a:endParaRPr lang="de-DE" sz="1400" dirty="0" smtClean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200" u="sng" dirty="0" smtClean="0"/>
          </a:p>
          <a:p>
            <a:endParaRPr lang="de-DE" sz="1400" dirty="0"/>
          </a:p>
          <a:p>
            <a:pPr marL="0" indent="0">
              <a:buNone/>
            </a:pPr>
            <a:endParaRPr lang="de-DE" sz="1200" dirty="0" smtClean="0"/>
          </a:p>
          <a:p>
            <a:pPr marL="0" indent="0">
              <a:buNone/>
            </a:pPr>
            <a:endParaRPr lang="de-DE" sz="1200" dirty="0" smtClean="0"/>
          </a:p>
          <a:p>
            <a:pPr marL="0" indent="0">
              <a:buNone/>
            </a:pPr>
            <a:endParaRPr lang="de-DE" sz="1200" dirty="0" smtClean="0"/>
          </a:p>
          <a:p>
            <a:pPr marL="0" indent="0">
              <a:buNone/>
            </a:pPr>
            <a:endParaRPr lang="de-DE" sz="1400" dirty="0" smtClean="0"/>
          </a:p>
          <a:p>
            <a:endParaRPr lang="de-DE" sz="1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de-DE" sz="1400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de-DE" sz="14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de-DE" sz="1400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de-DE" sz="1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de-DE" sz="1400" b="1" dirty="0" smtClean="0">
              <a:solidFill>
                <a:schemeClr val="accent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6422" y="0"/>
            <a:ext cx="9127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       Institut für Wintersport   </a:t>
            </a:r>
            <a:r>
              <a:rPr lang="de-DE" sz="1400" dirty="0" smtClean="0">
                <a:solidFill>
                  <a:schemeClr val="bg1"/>
                </a:solidFill>
              </a:rPr>
              <a:t>Hochschuleinrichtung für Sportwissenschaften und Sportmanagement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13955" y="3212976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solidFill>
                  <a:schemeClr val="accent1"/>
                </a:solidFill>
              </a:rPr>
              <a:t>17. Oktober 2013</a:t>
            </a:r>
          </a:p>
          <a:p>
            <a:r>
              <a:rPr lang="de-DE" sz="1400" b="1" dirty="0" smtClean="0">
                <a:solidFill>
                  <a:schemeClr val="accent1"/>
                </a:solidFill>
              </a:rPr>
              <a:t>       19:30 Uhr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69527" y="4171727"/>
            <a:ext cx="20952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accent1"/>
                </a:solidFill>
              </a:rPr>
              <a:t>Gaststätte Olympiahaus</a:t>
            </a:r>
            <a:endParaRPr lang="de-DE" sz="1400" dirty="0">
              <a:solidFill>
                <a:schemeClr val="accent1"/>
              </a:solidFill>
            </a:endParaRPr>
          </a:p>
          <a:p>
            <a:r>
              <a:rPr lang="de-DE" sz="1400" dirty="0" smtClean="0">
                <a:solidFill>
                  <a:schemeClr val="accent1"/>
                </a:solidFill>
              </a:rPr>
              <a:t>im Olympia-Skistadion</a:t>
            </a:r>
          </a:p>
          <a:p>
            <a:endParaRPr lang="de-DE" sz="1400" dirty="0">
              <a:solidFill>
                <a:schemeClr val="accent1"/>
              </a:solidFill>
            </a:endParaRPr>
          </a:p>
          <a:p>
            <a:r>
              <a:rPr lang="de-DE" sz="1100" dirty="0" smtClean="0">
                <a:solidFill>
                  <a:schemeClr val="accent1"/>
                </a:solidFill>
              </a:rPr>
              <a:t>Karl-u.-Martin-Neuner-Platz 1 </a:t>
            </a:r>
            <a:r>
              <a:rPr lang="de-DE" sz="1400" dirty="0" smtClean="0">
                <a:solidFill>
                  <a:schemeClr val="accent1"/>
                </a:solidFill>
              </a:rPr>
              <a:t/>
            </a:r>
            <a:br>
              <a:rPr lang="de-DE" sz="1400" dirty="0" smtClean="0">
                <a:solidFill>
                  <a:schemeClr val="accent1"/>
                </a:solidFill>
              </a:rPr>
            </a:br>
            <a:r>
              <a:rPr lang="de-DE" sz="1100" dirty="0" smtClean="0">
                <a:solidFill>
                  <a:schemeClr val="accent1"/>
                </a:solidFill>
              </a:rPr>
              <a:t>Garmisch-Partenkirchen</a:t>
            </a:r>
            <a:endParaRPr lang="de-DE" sz="1100" dirty="0">
              <a:solidFill>
                <a:schemeClr val="accent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69527" y="5351535"/>
            <a:ext cx="20772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Institut für Wintersport</a:t>
            </a:r>
          </a:p>
          <a:p>
            <a:r>
              <a:rPr lang="de-DE" sz="800" dirty="0" smtClean="0"/>
              <a:t>Im Olympia-Skistadion</a:t>
            </a:r>
          </a:p>
          <a:p>
            <a:r>
              <a:rPr lang="de-DE" sz="800" dirty="0" smtClean="0"/>
              <a:t>Karl-u.-Martin-Neuner-Platz 1</a:t>
            </a:r>
          </a:p>
          <a:p>
            <a:r>
              <a:rPr lang="de-DE" sz="800" dirty="0" smtClean="0"/>
              <a:t>82467 Garmisch-Partenkirchen</a:t>
            </a:r>
          </a:p>
          <a:p>
            <a:r>
              <a:rPr lang="de-DE" sz="800" dirty="0" smtClean="0"/>
              <a:t>Tel.: 08821 / 781 40 24</a:t>
            </a:r>
          </a:p>
          <a:p>
            <a:r>
              <a:rPr lang="de-DE" sz="800" dirty="0" smtClean="0"/>
              <a:t>www.ifw.iunworld.com</a:t>
            </a:r>
          </a:p>
          <a:p>
            <a:r>
              <a:rPr lang="de-DE" sz="800" dirty="0" smtClean="0"/>
              <a:t>info@ifw.iunworld.com</a:t>
            </a:r>
            <a:endParaRPr lang="de-DE" sz="800" dirty="0"/>
          </a:p>
        </p:txBody>
      </p:sp>
      <p:sp>
        <p:nvSpPr>
          <p:cNvPr id="5" name="Textfeld 4"/>
          <p:cNvSpPr txBox="1"/>
          <p:nvPr/>
        </p:nvSpPr>
        <p:spPr>
          <a:xfrm>
            <a:off x="323528" y="3736196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schemeClr val="accent1"/>
                </a:solidFill>
              </a:rPr>
              <a:t>             Eintritt frei</a:t>
            </a:r>
            <a:endParaRPr lang="de-DE" sz="1100" dirty="0">
              <a:solidFill>
                <a:schemeClr val="accent1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736" y="2132856"/>
            <a:ext cx="947735" cy="742392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6083342"/>
            <a:ext cx="1100339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6064088"/>
            <a:ext cx="1196752" cy="224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Grafik 14" descr="logo_tecnica_designed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6052857"/>
            <a:ext cx="1041276" cy="246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506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i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53</Words>
  <Application>Microsoft Office PowerPoint</Application>
  <PresentationFormat>Bildschirmpräsentation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Klarheit</vt:lpstr>
      <vt:lpstr>IfW Vortragsreihe               IfW - Vortragsreihe in  Kooperation mit der Bayerischen Zugspitzbahn Bergbahn  AG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Wintersportmodul Sportlehrer (FH) 07. – 16.12.2012  in Garmisch-Partenkirchen</dc:title>
  <dc:creator>Andrea Heering</dc:creator>
  <cp:lastModifiedBy>Andrea Heering</cp:lastModifiedBy>
  <cp:revision>71</cp:revision>
  <cp:lastPrinted>2013-10-01T07:16:06Z</cp:lastPrinted>
  <dcterms:created xsi:type="dcterms:W3CDTF">2012-10-02T09:45:30Z</dcterms:created>
  <dcterms:modified xsi:type="dcterms:W3CDTF">2013-10-01T07:18:10Z</dcterms:modified>
</cp:coreProperties>
</file>